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ogo PPGRHS_transp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5800" y="1752600"/>
            <a:ext cx="7922071" cy="3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58FDC-2AC2-4DA2-8F54-DF31028D26EA}" type="datetimeFigureOut">
              <a:rPr lang="pt-BR" smtClean="0"/>
              <a:t>12/02/2012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D1FD-3468-4C14-AB79-CC08C040419D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ogo PPGRHS_transp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5800" y="1752600"/>
            <a:ext cx="7922071" cy="3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58FDC-2AC2-4DA2-8F54-DF31028D26EA}" type="datetimeFigureOut">
              <a:rPr lang="pt-BR" smtClean="0"/>
              <a:t>12/02/2012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D1FD-3468-4C14-AB79-CC08C040419D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58FDC-2AC2-4DA2-8F54-DF31028D26EA}" type="datetimeFigureOut">
              <a:rPr lang="pt-BR" smtClean="0"/>
              <a:t>12/02/2012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8D1FD-3468-4C14-AB79-CC08C040419D}" type="slidenum">
              <a:rPr lang="pt-BR" smtClean="0"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Ruberto</dc:creator>
  <cp:lastModifiedBy>Ruberto</cp:lastModifiedBy>
  <cp:revision>1</cp:revision>
  <dcterms:created xsi:type="dcterms:W3CDTF">2012-02-12T19:50:52Z</dcterms:created>
  <dcterms:modified xsi:type="dcterms:W3CDTF">2012-02-12T20:24:04Z</dcterms:modified>
</cp:coreProperties>
</file>